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2" r:id="rId2"/>
    <p:sldId id="271" r:id="rId3"/>
    <p:sldId id="270" r:id="rId4"/>
    <p:sldId id="260" r:id="rId5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20"/>
    <p:restoredTop sz="95921"/>
  </p:normalViewPr>
  <p:slideViewPr>
    <p:cSldViewPr snapToGrid="0" snapToObjects="1">
      <p:cViewPr varScale="1">
        <p:scale>
          <a:sx n="57" d="100"/>
          <a:sy n="57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phere with lines and dots&#10;&#10;Description automatically generated">
            <a:extLst>
              <a:ext uri="{FF2B5EF4-FFF2-40B4-BE49-F238E27FC236}">
                <a16:creationId xmlns:a16="http://schemas.microsoft.com/office/drawing/2014/main" id="{03241A38-7D0B-2215-F44B-E5C1A25777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03"/>
            <a:ext cx="24385588" cy="13716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160318"/>
            <a:ext cx="24387174" cy="4775200"/>
          </a:xfrm>
        </p:spPr>
        <p:txBody>
          <a:bodyPr anchor="b">
            <a:noAutofit/>
          </a:bodyPr>
          <a:lstStyle>
            <a:lvl1pPr algn="ctr">
              <a:defRPr sz="14400">
                <a:solidFill>
                  <a:srgbClr val="0028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7049329"/>
            <a:ext cx="24387175" cy="914012"/>
          </a:xfrm>
        </p:spPr>
        <p:txBody>
          <a:bodyPr>
            <a:noAutofit/>
          </a:bodyPr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400" b="1">
                <a:solidFill>
                  <a:srgbClr val="002856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73724-645B-FA9D-8088-1AF7C8043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244510"/>
            <a:ext cx="24385588" cy="951069"/>
          </a:xfrm>
        </p:spPr>
        <p:txBody>
          <a:bodyPr>
            <a:normAutofit/>
          </a:bodyPr>
          <a:lstStyle>
            <a:lvl1pPr marL="0" indent="0" algn="ctr">
              <a:buNone/>
              <a:defRPr sz="4800" i="1">
                <a:solidFill>
                  <a:srgbClr val="002856"/>
                </a:solidFill>
              </a:defRPr>
            </a:lvl1pPr>
          </a:lstStyle>
          <a:p>
            <a:pPr lvl="0"/>
            <a:r>
              <a:rPr lang="en-US" i="1" dirty="0"/>
              <a:t>Click to add subtitle 2</a:t>
            </a:r>
            <a:endParaRPr lang="en-US" dirty="0"/>
          </a:p>
        </p:txBody>
      </p:sp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7C6FDE1-04CF-C218-CECE-779602B1F2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697" y="127353"/>
            <a:ext cx="6952128" cy="2083971"/>
          </a:xfrm>
          <a:prstGeom prst="rect">
            <a:avLst/>
          </a:prstGeom>
        </p:spPr>
      </p:pic>
      <p:pic>
        <p:nvPicPr>
          <p:cNvPr id="11" name="Picture 10" descr="A black and blue text&#10;&#10;Description automatically generated">
            <a:extLst>
              <a:ext uri="{FF2B5EF4-FFF2-40B4-BE49-F238E27FC236}">
                <a16:creationId xmlns:a16="http://schemas.microsoft.com/office/drawing/2014/main" id="{36A8DA6F-5994-412F-DB77-927729DC62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63478" y="331518"/>
            <a:ext cx="7493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9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45829-A053-BC4E-A879-992331A1BB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94335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D894ACC-DBEA-3840-A597-43C8F0BB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58" y="552922"/>
            <a:ext cx="13775636" cy="897827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00285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FF9838-F2DF-7742-9F5A-5B92F9E35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58" y="2496022"/>
            <a:ext cx="22811459" cy="10654861"/>
          </a:xfrm>
        </p:spPr>
        <p:txBody>
          <a:bodyPr>
            <a:noAutofit/>
          </a:bodyPr>
          <a:lstStyle>
            <a:lvl1pPr>
              <a:defRPr sz="4800">
                <a:solidFill>
                  <a:srgbClr val="002856"/>
                </a:solidFill>
              </a:defRPr>
            </a:lvl1pPr>
            <a:lvl2pPr>
              <a:defRPr sz="4400">
                <a:solidFill>
                  <a:srgbClr val="002856"/>
                </a:solidFill>
              </a:defRPr>
            </a:lvl2pPr>
            <a:lvl3pPr>
              <a:defRPr sz="3600">
                <a:solidFill>
                  <a:srgbClr val="002856"/>
                </a:solidFill>
              </a:defRPr>
            </a:lvl3pPr>
            <a:lvl4pPr>
              <a:defRPr sz="3200">
                <a:solidFill>
                  <a:srgbClr val="002856"/>
                </a:solidFill>
              </a:defRPr>
            </a:lvl4pPr>
            <a:lvl5pPr>
              <a:defRPr sz="3200">
                <a:solidFill>
                  <a:srgbClr val="0028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0734354-33A1-9043-6809-3C05E54D30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41624" y="320322"/>
            <a:ext cx="4225441" cy="1266619"/>
          </a:xfrm>
          <a:prstGeom prst="rect">
            <a:avLst/>
          </a:prstGeom>
        </p:spPr>
      </p:pic>
      <p:pic>
        <p:nvPicPr>
          <p:cNvPr id="6" name="Picture 5" descr="A black and blue text&#10;&#10;Description automatically generated">
            <a:extLst>
              <a:ext uri="{FF2B5EF4-FFF2-40B4-BE49-F238E27FC236}">
                <a16:creationId xmlns:a16="http://schemas.microsoft.com/office/drawing/2014/main" id="{7ADBF1BA-35A4-BADE-6C95-AC5E89A89E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642602" y="565116"/>
            <a:ext cx="4069036" cy="9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8864C-7234-BF40-B961-E3A0F90FC40A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C837-2474-6B46-B148-7E7B6789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D421-F384-D6EA-CBCA-9C3F000D6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225AF-B65F-8281-E3BE-1613370706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9D5F-6206-0A67-7810-2878440487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9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AC837A-1102-AE8C-D31A-3E71C688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41FDDC-D578-C422-7756-39B6E0C19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3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E898-0C8B-1118-CFCC-C0C1210C1F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FNWF 2023!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BF884-419B-44B7-0AF2-89B78262E2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13–15 November 2023 // Baltimore, MD, USA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D5ACD-5DF6-9FF5-BB59-04EF85AC6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Imagining the Network of the Future</a:t>
            </a:r>
          </a:p>
        </p:txBody>
      </p:sp>
    </p:spTree>
    <p:extLst>
      <p:ext uri="{BB962C8B-B14F-4D97-AF65-F5344CB8AC3E}">
        <p14:creationId xmlns:p14="http://schemas.microsoft.com/office/powerpoint/2010/main" val="314587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FE9D-4E31-5644-A1FF-392F8485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AB7DE-22F1-8A4A-AB8D-0DB9FC7EA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 example 1</a:t>
            </a:r>
          </a:p>
          <a:p>
            <a:r>
              <a:rPr lang="en-US" dirty="0"/>
              <a:t>Body copy example 2</a:t>
            </a:r>
          </a:p>
          <a:p>
            <a:r>
              <a:rPr lang="en-US" dirty="0"/>
              <a:t>Body copy example 3</a:t>
            </a:r>
          </a:p>
        </p:txBody>
      </p:sp>
    </p:spTree>
    <p:extLst>
      <p:ext uri="{BB962C8B-B14F-4D97-AF65-F5344CB8AC3E}">
        <p14:creationId xmlns:p14="http://schemas.microsoft.com/office/powerpoint/2010/main" val="158600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34</Words>
  <Application>Microsoft Macintosh PowerPoint</Application>
  <PresentationFormat>Custom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Welcome to FNWF 2023!</vt:lpstr>
      <vt:lpstr>Example Headline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S Berliant</dc:creator>
  <cp:lastModifiedBy>Mithun Mukherjee</cp:lastModifiedBy>
  <cp:revision>21</cp:revision>
  <dcterms:created xsi:type="dcterms:W3CDTF">2021-10-28T02:11:57Z</dcterms:created>
  <dcterms:modified xsi:type="dcterms:W3CDTF">2023-10-29T05:17:20Z</dcterms:modified>
</cp:coreProperties>
</file>